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5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C049C-A435-A04D-82BA-E53C9613A386}" type="datetimeFigureOut">
              <a:rPr lang="en-US" smtClean="0"/>
              <a:t>12/5/13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9C65-5FE4-5541-8970-CD62FDD4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9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C049C-A435-A04D-82BA-E53C9613A386}" type="datetimeFigureOut">
              <a:rPr lang="en-US" smtClean="0"/>
              <a:t>12/5/13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9C65-5FE4-5541-8970-CD62FDD4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1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C049C-A435-A04D-82BA-E53C9613A386}" type="datetimeFigureOut">
              <a:rPr lang="en-US" smtClean="0"/>
              <a:t>12/5/13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9C65-5FE4-5541-8970-CD62FDD4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2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C049C-A435-A04D-82BA-E53C9613A386}" type="datetimeFigureOut">
              <a:rPr lang="en-US" smtClean="0"/>
              <a:t>12/5/13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9C65-5FE4-5541-8970-CD62FDD4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C049C-A435-A04D-82BA-E53C9613A386}" type="datetimeFigureOut">
              <a:rPr lang="en-US" smtClean="0"/>
              <a:t>12/5/13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9C65-5FE4-5541-8970-CD62FDD4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9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C049C-A435-A04D-82BA-E53C9613A386}" type="datetimeFigureOut">
              <a:rPr lang="en-US" smtClean="0"/>
              <a:t>12/5/13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9C65-5FE4-5541-8970-CD62FDD4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0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C049C-A435-A04D-82BA-E53C9613A386}" type="datetimeFigureOut">
              <a:rPr lang="en-US" smtClean="0"/>
              <a:t>12/5/13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9C65-5FE4-5541-8970-CD62FDD4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15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C049C-A435-A04D-82BA-E53C9613A386}" type="datetimeFigureOut">
              <a:rPr lang="en-US" smtClean="0"/>
              <a:t>12/5/13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9C65-5FE4-5541-8970-CD62FDD4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57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C049C-A435-A04D-82BA-E53C9613A386}" type="datetimeFigureOut">
              <a:rPr lang="en-US" smtClean="0"/>
              <a:t>12/5/13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9C65-5FE4-5541-8970-CD62FDD4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8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C049C-A435-A04D-82BA-E53C9613A386}" type="datetimeFigureOut">
              <a:rPr lang="en-US" smtClean="0"/>
              <a:t>12/5/13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9C65-5FE4-5541-8970-CD62FDD4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6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C049C-A435-A04D-82BA-E53C9613A386}" type="datetimeFigureOut">
              <a:rPr lang="en-US" smtClean="0"/>
              <a:t>12/5/13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9C65-5FE4-5541-8970-CD62FDD4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5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C049C-A435-A04D-82BA-E53C9613A386}" type="datetimeFigureOut">
              <a:rPr lang="en-US" smtClean="0"/>
              <a:t>12/5/13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09C65-5FE4-5541-8970-CD62FDD4C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9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223568"/>
            <a:ext cx="4040188" cy="639762"/>
          </a:xfrm>
        </p:spPr>
        <p:txBody>
          <a:bodyPr>
            <a:normAutofit/>
          </a:bodyPr>
          <a:lstStyle/>
          <a:p>
            <a:r>
              <a:rPr lang="en-US" dirty="0" smtClean="0"/>
              <a:t>Accountable Care Org.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980207"/>
            <a:ext cx="4040188" cy="51459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Similarity:</a:t>
            </a:r>
          </a:p>
          <a:p>
            <a:r>
              <a:rPr lang="en-US" dirty="0" smtClean="0"/>
              <a:t>Payment allows/encourages coordinated care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Difference:</a:t>
            </a:r>
            <a:endParaRPr lang="en-US" dirty="0"/>
          </a:p>
          <a:p>
            <a:r>
              <a:rPr lang="en-US" dirty="0" smtClean="0"/>
              <a:t>Individuals choose provider</a:t>
            </a:r>
          </a:p>
          <a:p>
            <a:r>
              <a:rPr lang="en-US" dirty="0" smtClean="0"/>
              <a:t>Provider is already in an ACO.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223568"/>
            <a:ext cx="4041775" cy="639762"/>
          </a:xfrm>
        </p:spPr>
        <p:txBody>
          <a:bodyPr/>
          <a:lstStyle/>
          <a:p>
            <a:r>
              <a:rPr lang="en-US" dirty="0" smtClean="0"/>
              <a:t>Health Maintenance Org.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980207"/>
            <a:ext cx="4041775" cy="5145956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Payment allows/encourages </a:t>
            </a:r>
            <a:r>
              <a:rPr lang="en-US" smtClean="0"/>
              <a:t>coordinated care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Individuals choose to join HMO</a:t>
            </a:r>
          </a:p>
          <a:p>
            <a:r>
              <a:rPr lang="en-US" dirty="0" smtClean="0"/>
              <a:t>then choose among HMO’s providers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58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44</Words>
  <Application>Microsoft Macintosh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Baker</dc:creator>
  <cp:lastModifiedBy>Sam Baker</cp:lastModifiedBy>
  <cp:revision>1</cp:revision>
  <dcterms:created xsi:type="dcterms:W3CDTF">2013-12-05T22:21:43Z</dcterms:created>
  <dcterms:modified xsi:type="dcterms:W3CDTF">2013-12-05T22:30:29Z</dcterms:modified>
</cp:coreProperties>
</file>